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2" r:id="rId8"/>
    <p:sldId id="265" r:id="rId9"/>
    <p:sldId id="269" r:id="rId10"/>
    <p:sldId id="268" r:id="rId11"/>
    <p:sldId id="266" r:id="rId12"/>
    <p:sldId id="267" r:id="rId13"/>
    <p:sldId id="263" r:id="rId14"/>
    <p:sldId id="264" r:id="rId15"/>
    <p:sldId id="260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61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4" r:id="rId33"/>
  </p:sldIdLst>
  <p:sldSz cx="13919200" cy="10452100"/>
  <p:notesSz cx="13919200" cy="10452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549679-A637-4881-AC06-778E9D72989B}" v="9" dt="2020-09-29T22:27:02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31"/>
    <p:restoredTop sz="94690"/>
  </p:normalViewPr>
  <p:slideViewPr>
    <p:cSldViewPr>
      <p:cViewPr varScale="1">
        <p:scale>
          <a:sx n="99" d="100"/>
          <a:sy n="99" d="100"/>
        </p:scale>
        <p:origin x="648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Hilderman" userId="5ccd9523-1f4a-40ee-89b7-b56151d430bd" providerId="ADAL" clId="{59549679-A637-4881-AC06-778E9D72989B}"/>
    <pc:docChg chg="custSel addSld delSld modSld sldOrd">
      <pc:chgData name="Diana Hilderman" userId="5ccd9523-1f4a-40ee-89b7-b56151d430bd" providerId="ADAL" clId="{59549679-A637-4881-AC06-778E9D72989B}" dt="2020-09-29T22:27:42.047" v="168" actId="20577"/>
      <pc:docMkLst>
        <pc:docMk/>
      </pc:docMkLst>
      <pc:sldChg chg="del">
        <pc:chgData name="Diana Hilderman" userId="5ccd9523-1f4a-40ee-89b7-b56151d430bd" providerId="ADAL" clId="{59549679-A637-4881-AC06-778E9D72989B}" dt="2020-09-29T22:25:20.524" v="1" actId="2696"/>
        <pc:sldMkLst>
          <pc:docMk/>
          <pc:sldMk cId="1959369344" sldId="264"/>
        </pc:sldMkLst>
      </pc:sldChg>
      <pc:sldChg chg="ord">
        <pc:chgData name="Diana Hilderman" userId="5ccd9523-1f4a-40ee-89b7-b56151d430bd" providerId="ADAL" clId="{59549679-A637-4881-AC06-778E9D72989B}" dt="2020-09-29T22:25:26.349" v="2"/>
        <pc:sldMkLst>
          <pc:docMk/>
          <pc:sldMk cId="2876181329" sldId="265"/>
        </pc:sldMkLst>
      </pc:sldChg>
      <pc:sldChg chg="del">
        <pc:chgData name="Diana Hilderman" userId="5ccd9523-1f4a-40ee-89b7-b56151d430bd" providerId="ADAL" clId="{59549679-A637-4881-AC06-778E9D72989B}" dt="2020-09-29T22:25:31.267" v="3" actId="2696"/>
        <pc:sldMkLst>
          <pc:docMk/>
          <pc:sldMk cId="1645088185" sldId="266"/>
        </pc:sldMkLst>
      </pc:sldChg>
      <pc:sldChg chg="ord">
        <pc:chgData name="Diana Hilderman" userId="5ccd9523-1f4a-40ee-89b7-b56151d430bd" providerId="ADAL" clId="{59549679-A637-4881-AC06-778E9D72989B}" dt="2020-09-29T22:25:13.445" v="0"/>
        <pc:sldMkLst>
          <pc:docMk/>
          <pc:sldMk cId="1442858170" sldId="268"/>
        </pc:sldMkLst>
      </pc:sldChg>
      <pc:sldChg chg="ord">
        <pc:chgData name="Diana Hilderman" userId="5ccd9523-1f4a-40ee-89b7-b56151d430bd" providerId="ADAL" clId="{59549679-A637-4881-AC06-778E9D72989B}" dt="2020-09-29T22:26:30.754" v="76"/>
        <pc:sldMkLst>
          <pc:docMk/>
          <pc:sldMk cId="774876090" sldId="278"/>
        </pc:sldMkLst>
      </pc:sldChg>
      <pc:sldChg chg="del">
        <pc:chgData name="Diana Hilderman" userId="5ccd9523-1f4a-40ee-89b7-b56151d430bd" providerId="ADAL" clId="{59549679-A637-4881-AC06-778E9D72989B}" dt="2020-09-29T22:26:40.090" v="77" actId="2696"/>
        <pc:sldMkLst>
          <pc:docMk/>
          <pc:sldMk cId="2090580746" sldId="279"/>
        </pc:sldMkLst>
      </pc:sldChg>
      <pc:sldChg chg="del">
        <pc:chgData name="Diana Hilderman" userId="5ccd9523-1f4a-40ee-89b7-b56151d430bd" providerId="ADAL" clId="{59549679-A637-4881-AC06-778E9D72989B}" dt="2020-09-29T22:26:41.191" v="78" actId="2696"/>
        <pc:sldMkLst>
          <pc:docMk/>
          <pc:sldMk cId="2243544105" sldId="280"/>
        </pc:sldMkLst>
      </pc:sldChg>
      <pc:sldChg chg="ord">
        <pc:chgData name="Diana Hilderman" userId="5ccd9523-1f4a-40ee-89b7-b56151d430bd" providerId="ADAL" clId="{59549679-A637-4881-AC06-778E9D72989B}" dt="2020-09-29T22:26:46.382" v="79"/>
        <pc:sldMkLst>
          <pc:docMk/>
          <pc:sldMk cId="0" sldId="286"/>
        </pc:sldMkLst>
      </pc:sldChg>
      <pc:sldChg chg="ord">
        <pc:chgData name="Diana Hilderman" userId="5ccd9523-1f4a-40ee-89b7-b56151d430bd" providerId="ADAL" clId="{59549679-A637-4881-AC06-778E9D72989B}" dt="2020-09-29T22:26:49.456" v="80"/>
        <pc:sldMkLst>
          <pc:docMk/>
          <pc:sldMk cId="0" sldId="287"/>
        </pc:sldMkLst>
      </pc:sldChg>
      <pc:sldChg chg="addSp modSp add">
        <pc:chgData name="Diana Hilderman" userId="5ccd9523-1f4a-40ee-89b7-b56151d430bd" providerId="ADAL" clId="{59549679-A637-4881-AC06-778E9D72989B}" dt="2020-09-29T22:25:52.347" v="75" actId="20577"/>
        <pc:sldMkLst>
          <pc:docMk/>
          <pc:sldMk cId="870169905" sldId="288"/>
        </pc:sldMkLst>
        <pc:spChg chg="add mod">
          <ac:chgData name="Diana Hilderman" userId="5ccd9523-1f4a-40ee-89b7-b56151d430bd" providerId="ADAL" clId="{59549679-A637-4881-AC06-778E9D72989B}" dt="2020-09-29T22:25:52.347" v="75" actId="20577"/>
          <ac:spMkLst>
            <pc:docMk/>
            <pc:sldMk cId="870169905" sldId="288"/>
            <ac:spMk id="2" creationId="{570A08F6-E552-46D9-9705-BCA909A9890C}"/>
          </ac:spMkLst>
        </pc:spChg>
      </pc:sldChg>
      <pc:sldChg chg="addSp modSp add">
        <pc:chgData name="Diana Hilderman" userId="5ccd9523-1f4a-40ee-89b7-b56151d430bd" providerId="ADAL" clId="{59549679-A637-4881-AC06-778E9D72989B}" dt="2020-09-29T22:27:42.047" v="168" actId="20577"/>
        <pc:sldMkLst>
          <pc:docMk/>
          <pc:sldMk cId="4030020684" sldId="289"/>
        </pc:sldMkLst>
        <pc:spChg chg="add mod">
          <ac:chgData name="Diana Hilderman" userId="5ccd9523-1f4a-40ee-89b7-b56151d430bd" providerId="ADAL" clId="{59549679-A637-4881-AC06-778E9D72989B}" dt="2020-09-29T22:27:42.047" v="168" actId="20577"/>
          <ac:spMkLst>
            <pc:docMk/>
            <pc:sldMk cId="4030020684" sldId="289"/>
            <ac:spMk id="2" creationId="{03359C89-6A54-458C-A533-5944CF01943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logo&#10;&#10;Description automatically generated">
            <a:extLst>
              <a:ext uri="{FF2B5EF4-FFF2-40B4-BE49-F238E27FC236}">
                <a16:creationId xmlns:a16="http://schemas.microsoft.com/office/drawing/2014/main" id="{999C926E-009E-3142-B98F-1C403517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750F94-4AE3-5D44-A393-3F4F2DCD4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6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AC10E26-5919-2141-B1E2-B067AF981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69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2394E6-5992-834E-A5D7-1F0C0E1B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52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A3084B-C5E3-4349-A99D-0DF2BF2E5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94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E9DD2D5-6D42-4D44-8339-C3527AB68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A169C0-9B3F-7249-8818-871A467A6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61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0EBB4E-1F29-554D-8F11-B98438A62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7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B20D5BA-78C4-3F4D-8D2C-9149262E8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56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people sitting at a table&#10;&#10;Description automatically generated">
            <a:extLst>
              <a:ext uri="{FF2B5EF4-FFF2-40B4-BE49-F238E27FC236}">
                <a16:creationId xmlns:a16="http://schemas.microsoft.com/office/drawing/2014/main" id="{9BB66BE1-7AE3-834A-AAA0-E1EC3C6E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06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4E7D2FE-EE52-A74E-ACF7-6601163ED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9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0765FEC-54DB-4E47-A66A-A8949FF86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81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B5DC74E-7F69-F447-AFBD-B0C9B610C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80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82D344-8A22-4C4F-903D-EF5BE7C9A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38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42A7F0-E82C-B94E-897F-E5FE97C4C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3919200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76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ACE415B-8A9B-3B47-9E0C-7D3B94878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0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, chart&#10;&#10;Description automatically generated">
            <a:extLst>
              <a:ext uri="{FF2B5EF4-FFF2-40B4-BE49-F238E27FC236}">
                <a16:creationId xmlns:a16="http://schemas.microsoft.com/office/drawing/2014/main" id="{66926FED-A697-5B41-B07A-2FDCBDC1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44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D0EEAEB5-D245-0A45-A7CF-BCBF2FF8B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9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F9FA4EE5-B67F-9547-A42A-4AFF3479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69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6DED91-1FC9-DE4E-87CF-98355046D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19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59B8F52-7CA3-FC41-A329-EA2116C52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89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logo, company name&#10;&#10;Description automatically generated">
            <a:extLst>
              <a:ext uri="{FF2B5EF4-FFF2-40B4-BE49-F238E27FC236}">
                <a16:creationId xmlns:a16="http://schemas.microsoft.com/office/drawing/2014/main" id="{A5DDC2BA-675A-A241-B0D1-DBD35DF06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79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98D80E-DA3D-E945-83E4-54FF611D8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7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EBB371-EF65-6E47-A326-09BB0B523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44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0DF4341-CE1B-4B4E-8700-629CC45EA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8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3A28C3-134B-E847-9609-CE1AF395E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3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E60DEC2-6708-BC48-AA50-1CEEE3214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3919200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58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9DF108CD-E826-C641-AC29-77B78792D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8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47F5B446-70B1-AD41-AB42-2A6136384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13919200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48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343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e8a9253-cef7-4460-9c86-5bbb5f9ff7d8">
      <UserInfo>
        <DisplayName>Ben Findlay</DisplayName>
        <AccountId>18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117A1C90C8F4EB07B4ACB75FA19DD" ma:contentTypeVersion="12" ma:contentTypeDescription="Create a new document." ma:contentTypeScope="" ma:versionID="3d47ecd1ab44fd66cfaa177196d4a897">
  <xsd:schema xmlns:xsd="http://www.w3.org/2001/XMLSchema" xmlns:xs="http://www.w3.org/2001/XMLSchema" xmlns:p="http://schemas.microsoft.com/office/2006/metadata/properties" xmlns:ns2="be8a9253-cef7-4460-9c86-5bbb5f9ff7d8" xmlns:ns3="82d4ef8f-733e-4920-884a-5f16d80b9475" targetNamespace="http://schemas.microsoft.com/office/2006/metadata/properties" ma:root="true" ma:fieldsID="35b20e1b8cf71902db1684e71b286833" ns2:_="" ns3:_="">
    <xsd:import namespace="be8a9253-cef7-4460-9c86-5bbb5f9ff7d8"/>
    <xsd:import namespace="82d4ef8f-733e-4920-884a-5f16d80b947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a9253-cef7-4460-9c86-5bbb5f9ff7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4ef8f-733e-4920-884a-5f16d80b94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653486-01D4-4ECD-BBC9-9225687A466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3CA1E9D-88EA-40B7-8DC6-818EDD99A1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EE031A-C039-458B-B7B3-DD16BDFF7D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8a9253-cef7-4460-9c86-5bbb5f9ff7d8"/>
    <ds:schemaRef ds:uri="82d4ef8f-733e-4920-884a-5f16d80b94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0</Words>
  <Application>Microsoft Macintosh PowerPoint</Application>
  <PresentationFormat>Custom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Steven Safruik</cp:lastModifiedBy>
  <cp:revision>13</cp:revision>
  <dcterms:modified xsi:type="dcterms:W3CDTF">2020-10-13T22:44:43Z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0x010100B76117A1C90C8F4EB07B4ACB75FA19DD</vt:lpwstr>
  </property>
</Properties>
</file>